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1E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149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640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943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38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56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850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708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4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986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935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39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FF44A-F479-4F9D-AEA8-14DD865DFFB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179F-A2E0-43B9-805B-E8CE15CDCB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984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taykoding.com/sejarah-framework-astro-js/" TargetMode="External"/><Relationship Id="rId2" Type="http://schemas.openxmlformats.org/officeDocument/2006/relationships/hyperlink" Target="https://santrikoding.com/tutorial-astro-react-laravel-1-apa-itu-astro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s://docs.astro.build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hipping Zero JavaScript with Astro - DEV Community">
            <a:extLst>
              <a:ext uri="{FF2B5EF4-FFF2-40B4-BE49-F238E27FC236}">
                <a16:creationId xmlns:a16="http://schemas.microsoft.com/office/drawing/2014/main" id="{980BD29D-8D1D-FBAB-1CEC-07200D1481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EA626A-1DBB-AE5A-20DF-9D8C1F34DD08}"/>
              </a:ext>
            </a:extLst>
          </p:cNvPr>
          <p:cNvSpPr txBox="1"/>
          <p:nvPr/>
        </p:nvSpPr>
        <p:spPr>
          <a:xfrm>
            <a:off x="375920" y="6187440"/>
            <a:ext cx="262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By: Diki Kurniawan, </a:t>
            </a:r>
            <a:r>
              <a:rPr lang="en-US" dirty="0" err="1"/>
              <a:t>S.Kom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385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2429B-3152-2D11-DB02-878E89419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194" y="378141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Import Component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17FA03-8086-2054-40D4-52BE1F51C0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83" y="1590572"/>
            <a:ext cx="6238240" cy="50469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49BEE4-2385-60FB-D3E0-BEBCC865D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007" y="1580412"/>
            <a:ext cx="5302010" cy="19522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AA349A-86A8-965A-2B8F-44316E0585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5846" y="3639774"/>
            <a:ext cx="5288309" cy="1890639"/>
          </a:xfrm>
          <a:prstGeom prst="rect">
            <a:avLst/>
          </a:prstGeom>
        </p:spPr>
      </p:pic>
      <p:pic>
        <p:nvPicPr>
          <p:cNvPr id="3" name="Picture 2" descr="Astro">
            <a:extLst>
              <a:ext uri="{FF2B5EF4-FFF2-40B4-BE49-F238E27FC236}">
                <a16:creationId xmlns:a16="http://schemas.microsoft.com/office/drawing/2014/main" id="{597D4DD9-F98E-BEE6-934C-2DDB4C780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892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A7403-B9D1-BECF-20E2-973C5352E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Layout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017604-0DDB-EDCD-96A0-EC8C1C0DA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74" y="1445142"/>
            <a:ext cx="5609218" cy="52604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5C89D0-96F6-52C8-18A9-F158991DA2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995" y="1409582"/>
            <a:ext cx="5772094" cy="1831458"/>
          </a:xfrm>
          <a:prstGeom prst="rect">
            <a:avLst/>
          </a:prstGeom>
        </p:spPr>
      </p:pic>
      <p:pic>
        <p:nvPicPr>
          <p:cNvPr id="3" name="Picture 2" descr="Astro">
            <a:extLst>
              <a:ext uri="{FF2B5EF4-FFF2-40B4-BE49-F238E27FC236}">
                <a16:creationId xmlns:a16="http://schemas.microsoft.com/office/drawing/2014/main" id="{98AEA386-A479-FE0A-4A3C-189A8B8ADD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31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F21C4-C511-9B9D-62F1-8BCDE6BC7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Routing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9812B0-0685-CA8D-C462-253C37540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708810"/>
            <a:ext cx="10197766" cy="27369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6CF407-9274-F13A-6F45-ECEBF6D980E6}"/>
              </a:ext>
            </a:extLst>
          </p:cNvPr>
          <p:cNvSpPr txBox="1"/>
          <p:nvPr/>
        </p:nvSpPr>
        <p:spPr>
          <a:xfrm>
            <a:off x="914400" y="1412242"/>
            <a:ext cx="7985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Pada astro </a:t>
            </a:r>
            <a:r>
              <a:rPr lang="en-US" sz="2800" dirty="0" err="1"/>
              <a:t>Js</a:t>
            </a:r>
            <a:r>
              <a:rPr lang="en-US" sz="2800" dirty="0"/>
              <a:t> </a:t>
            </a:r>
            <a:r>
              <a:rPr lang="en-US" sz="2800" dirty="0" err="1"/>
              <a:t>setiap</a:t>
            </a:r>
            <a:r>
              <a:rPr lang="en-US" sz="2800" dirty="0"/>
              <a:t> </a:t>
            </a:r>
            <a:r>
              <a:rPr lang="en-US" sz="2800" dirty="0" err="1"/>
              <a:t>halaman</a:t>
            </a:r>
            <a:r>
              <a:rPr lang="en-US" sz="2800" dirty="0"/>
              <a:t>/page </a:t>
            </a:r>
            <a:r>
              <a:rPr lang="en-US" sz="2800" dirty="0" err="1"/>
              <a:t>akan</a:t>
            </a:r>
            <a:r>
              <a:rPr lang="en-US" sz="2800" dirty="0"/>
              <a:t> </a:t>
            </a:r>
            <a:r>
              <a:rPr lang="en-US" sz="2800" dirty="0" err="1"/>
              <a:t>ter</a:t>
            </a:r>
            <a:r>
              <a:rPr lang="en-US" sz="2800" dirty="0"/>
              <a:t> routing </a:t>
            </a:r>
            <a:r>
              <a:rPr lang="en-US" sz="2800" dirty="0" err="1"/>
              <a:t>secara</a:t>
            </a:r>
            <a:r>
              <a:rPr lang="en-US" sz="2800" dirty="0"/>
              <a:t> </a:t>
            </a:r>
            <a:r>
              <a:rPr lang="en-US" sz="2800" dirty="0" err="1"/>
              <a:t>otomatis</a:t>
            </a:r>
            <a:r>
              <a:rPr lang="en-US" sz="2800" dirty="0"/>
              <a:t> pada folder Pages</a:t>
            </a:r>
          </a:p>
        </p:txBody>
      </p:sp>
      <p:pic>
        <p:nvPicPr>
          <p:cNvPr id="3" name="Picture 2" descr="Astro">
            <a:extLst>
              <a:ext uri="{FF2B5EF4-FFF2-40B4-BE49-F238E27FC236}">
                <a16:creationId xmlns:a16="http://schemas.microsoft.com/office/drawing/2014/main" id="{CEAF45F5-EA46-79B4-4059-21F03E03D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7199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FECCC-0C2F-B373-B97A-5E478F34A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540" y="-68691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Routing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A7582-8720-159F-D0E9-498999C65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1560" y="1134745"/>
            <a:ext cx="504444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Astro </a:t>
            </a:r>
            <a:r>
              <a:rPr lang="en-US" dirty="0" err="1"/>
              <a:t>Js</a:t>
            </a:r>
            <a:r>
              <a:rPr lang="en-US" dirty="0"/>
              <a:t>. Juga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membuat</a:t>
            </a:r>
            <a:r>
              <a:rPr lang="en-US" dirty="0"/>
              <a:t> routing </a:t>
            </a:r>
            <a:r>
              <a:rPr lang="en-US" dirty="0" err="1"/>
              <a:t>secara</a:t>
            </a:r>
            <a:r>
              <a:rPr lang="en-US" dirty="0"/>
              <a:t> dynamic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FADAD1-985D-EAE0-648F-C270FB9B2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340" y="73756"/>
            <a:ext cx="5737693" cy="6710488"/>
          </a:xfrm>
          <a:prstGeom prst="rect">
            <a:avLst/>
          </a:prstGeom>
        </p:spPr>
      </p:pic>
      <p:pic>
        <p:nvPicPr>
          <p:cNvPr id="4" name="Picture 2" descr="Astro">
            <a:extLst>
              <a:ext uri="{FF2B5EF4-FFF2-40B4-BE49-F238E27FC236}">
                <a16:creationId xmlns:a16="http://schemas.microsoft.com/office/drawing/2014/main" id="{F4CD3101-7492-7BE8-0019-13FB6750A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055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NextJS vs Astro Lighthouse comparison">
            <a:extLst>
              <a:ext uri="{FF2B5EF4-FFF2-40B4-BE49-F238E27FC236}">
                <a16:creationId xmlns:a16="http://schemas.microsoft.com/office/drawing/2014/main" id="{4D93936A-1776-92FA-4629-91043A81B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" y="1670368"/>
            <a:ext cx="10251440" cy="512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A20840C-D6AA-DC88-FA08-663AC45A4189}"/>
              </a:ext>
            </a:extLst>
          </p:cNvPr>
          <p:cNvSpPr txBox="1">
            <a:spLocks/>
          </p:cNvSpPr>
          <p:nvPr/>
        </p:nvSpPr>
        <p:spPr>
          <a:xfrm>
            <a:off x="508000" y="1570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C000"/>
                </a:solidFill>
              </a:rPr>
              <a:t>Comparation</a:t>
            </a:r>
          </a:p>
          <a:p>
            <a:r>
              <a:rPr lang="en-US" b="1" dirty="0">
                <a:solidFill>
                  <a:srgbClr val="FFC000"/>
                </a:solidFill>
              </a:rPr>
              <a:t>Next </a:t>
            </a:r>
            <a:r>
              <a:rPr lang="en-US" b="1" dirty="0" err="1">
                <a:solidFill>
                  <a:srgbClr val="FFC000"/>
                </a:solidFill>
              </a:rPr>
              <a:t>Js</a:t>
            </a:r>
            <a:r>
              <a:rPr lang="en-US" b="1" dirty="0">
                <a:solidFill>
                  <a:srgbClr val="FFC000"/>
                </a:solidFill>
              </a:rPr>
              <a:t> vs Astro</a:t>
            </a:r>
          </a:p>
        </p:txBody>
      </p:sp>
      <p:pic>
        <p:nvPicPr>
          <p:cNvPr id="5" name="Picture 2" descr="Astro">
            <a:extLst>
              <a:ext uri="{FF2B5EF4-FFF2-40B4-BE49-F238E27FC236}">
                <a16:creationId xmlns:a16="http://schemas.microsoft.com/office/drawing/2014/main" id="{6D87FE94-4FAA-029F-99D0-B884B21D2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988707-D156-49F9-9872-A699AA0A034F}"/>
              </a:ext>
            </a:extLst>
          </p:cNvPr>
          <p:cNvSpPr txBox="1"/>
          <p:nvPr/>
        </p:nvSpPr>
        <p:spPr>
          <a:xfrm>
            <a:off x="508000" y="1334371"/>
            <a:ext cx="493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https://vanntile.com/blog/next-to-astro/</a:t>
            </a:r>
          </a:p>
        </p:txBody>
      </p:sp>
    </p:spTree>
    <p:extLst>
      <p:ext uri="{BB962C8B-B14F-4D97-AF65-F5344CB8AC3E}">
        <p14:creationId xmlns:p14="http://schemas.microsoft.com/office/powerpoint/2010/main" val="3681937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D27EA-EF73-1F4B-B3C0-AE16CCBF8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Referensi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3F9B8-6C72-916C-5CAB-83C4B989DD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https://santrikoding.com/tutorial-astro-react-laravel-1-apa-itu-astro</a:t>
            </a:r>
            <a:endParaRPr lang="en-US" dirty="0"/>
          </a:p>
          <a:p>
            <a:r>
              <a:rPr lang="en-US" dirty="0">
                <a:hlinkClick r:id="rId3"/>
              </a:rPr>
              <a:t>https://staykoding.com/sejarah-framework-astro-js/</a:t>
            </a:r>
            <a:endParaRPr lang="en-US" dirty="0"/>
          </a:p>
          <a:p>
            <a:r>
              <a:rPr lang="en-US" dirty="0">
                <a:hlinkClick r:id="rId4"/>
              </a:rPr>
              <a:t>https://docs.astro.build/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2" descr="Astro">
            <a:extLst>
              <a:ext uri="{FF2B5EF4-FFF2-40B4-BE49-F238E27FC236}">
                <a16:creationId xmlns:a16="http://schemas.microsoft.com/office/drawing/2014/main" id="{8BCE2F43-C93E-57B1-B5AF-7513259D8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175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5821B-660A-82D7-1720-598F8EB3A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Intro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B7D9CA-260B-D37C-DBFE-5D68D2EBA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61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Astro </a:t>
            </a:r>
            <a:r>
              <a:rPr lang="en-US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adalah</a:t>
            </a: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Framework </a:t>
            </a:r>
            <a:r>
              <a:rPr lang="en-US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javascript</a:t>
            </a: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untuk</a:t>
            </a: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membangun</a:t>
            </a: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situs web yang </a:t>
            </a:r>
            <a:r>
              <a:rPr lang="en-US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dirancang</a:t>
            </a: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agar </a:t>
            </a:r>
            <a:r>
              <a:rPr lang="en-US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bisa</a:t>
            </a: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cepat</a:t>
            </a: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dalam</a:t>
            </a: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hal</a:t>
            </a: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load </a:t>
            </a:r>
            <a:r>
              <a:rPr lang="en-US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sebuah</a:t>
            </a: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website,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öhne"/>
              </a:rPr>
              <a:t>Dan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öhne"/>
              </a:rPr>
              <a:t>merupakan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öhne"/>
              </a:rPr>
              <a:t> 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Söhne"/>
              </a:rPr>
              <a:t>all in one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öhne"/>
              </a:rPr>
              <a:t> web frame work,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öhne"/>
              </a:rPr>
              <a:t>serta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öhne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öhne"/>
              </a:rPr>
              <a:t>berfokus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öhne"/>
              </a:rPr>
              <a:t> pada content. </a:t>
            </a:r>
            <a:endParaRPr lang="en-US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Söhne"/>
            </a:endParaRPr>
          </a:p>
          <a:p>
            <a:pPr marL="0" indent="0">
              <a:buNone/>
            </a:pP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öhne"/>
              </a:rPr>
              <a:t> </a:t>
            </a:r>
          </a:p>
        </p:txBody>
      </p:sp>
      <p:pic>
        <p:nvPicPr>
          <p:cNvPr id="4" name="Picture 4" descr="Free NationBuilder website themes">
            <a:extLst>
              <a:ext uri="{FF2B5EF4-FFF2-40B4-BE49-F238E27FC236}">
                <a16:creationId xmlns:a16="http://schemas.microsoft.com/office/drawing/2014/main" id="{3D64AE01-1DC5-8390-3A48-B13B619EB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099" y="4340327"/>
            <a:ext cx="4404360" cy="293624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Picture 6" descr="StartUp Theme – WordPress Block Themes and Plugins – Organic Themes">
            <a:extLst>
              <a:ext uri="{FF2B5EF4-FFF2-40B4-BE49-F238E27FC236}">
                <a16:creationId xmlns:a16="http://schemas.microsoft.com/office/drawing/2014/main" id="{4C6E5C79-23F9-A70E-9FAF-DF66A67EFD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42"/>
          <a:stretch/>
        </p:blipFill>
        <p:spPr bwMode="auto">
          <a:xfrm>
            <a:off x="6186384" y="4077651"/>
            <a:ext cx="3451430" cy="327871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050" name="Picture 2" descr="Astro">
            <a:extLst>
              <a:ext uri="{FF2B5EF4-FFF2-40B4-BE49-F238E27FC236}">
                <a16:creationId xmlns:a16="http://schemas.microsoft.com/office/drawing/2014/main" id="{BC3FF8EF-9C3D-D636-E9E5-574FE921C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37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91F9DD-35C8-1F2F-9BAA-B8252790E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Rilis</a:t>
            </a:r>
            <a:r>
              <a:rPr lang="en-US" dirty="0"/>
              <a:t> </a:t>
            </a:r>
            <a:r>
              <a:rPr lang="en-US" dirty="0" err="1"/>
              <a:t>Versi</a:t>
            </a:r>
            <a:r>
              <a:rPr lang="en-US" dirty="0"/>
              <a:t> beta pada </a:t>
            </a:r>
            <a:r>
              <a:rPr lang="en-US" dirty="0" err="1"/>
              <a:t>tahun</a:t>
            </a:r>
            <a:r>
              <a:rPr lang="en-US" dirty="0"/>
              <a:t> 2021,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Ide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awal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dari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Astro JS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berasal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dari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Fred K. Schott,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seorang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mantan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engineer Google </a:t>
            </a:r>
          </a:p>
          <a:p>
            <a:pPr algn="l"/>
            <a:r>
              <a:rPr lang="en-US" sz="2400" b="0" i="0" dirty="0">
                <a:effectLst/>
                <a:latin typeface="Roboto" panose="02000000000000000000" pitchFamily="2" charset="0"/>
              </a:rPr>
              <a:t>Fred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melihat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bahwa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banyak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website modern yang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terlalu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bergantung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pada JavaScript di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sisi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klien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(client-side),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padahal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sebagian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besar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konten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statis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bisa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disajikan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dengan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HTML dan CSS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saja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.</a:t>
            </a:r>
          </a:p>
          <a:p>
            <a:pPr algn="l"/>
            <a:r>
              <a:rPr lang="en-US" sz="2400" b="0" i="0" dirty="0">
                <a:effectLst/>
                <a:latin typeface="Roboto" panose="02000000000000000000" pitchFamily="2" charset="0"/>
              </a:rPr>
              <a:t>Hal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ini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menyebabkan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website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menjadi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lambat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dan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boros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sumber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 </a:t>
            </a:r>
            <a:r>
              <a:rPr lang="en-US" sz="2400" b="0" i="0" dirty="0" err="1">
                <a:effectLst/>
                <a:latin typeface="Roboto" panose="02000000000000000000" pitchFamily="2" charset="0"/>
              </a:rPr>
              <a:t>daya</a:t>
            </a:r>
            <a:r>
              <a:rPr lang="en-US" sz="2400" b="0" i="0" dirty="0">
                <a:effectLst/>
                <a:latin typeface="Roboto" panose="02000000000000000000" pitchFamily="2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Astro">
            <a:extLst>
              <a:ext uri="{FF2B5EF4-FFF2-40B4-BE49-F238E27FC236}">
                <a16:creationId xmlns:a16="http://schemas.microsoft.com/office/drawing/2014/main" id="{11076FC0-4C4B-B4A6-56AC-F84C99A22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502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14D384-84DE-6BEA-CE72-E87E6331E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Fred dan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tim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membangun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frame work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ini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agar  </a:t>
            </a:r>
            <a:r>
              <a:rPr lang="en-US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membuat</a:t>
            </a:r>
            <a:r>
              <a:rPr lang="en-US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website yang </a:t>
            </a:r>
            <a:r>
              <a:rPr lang="en-US" b="1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lebih</a:t>
            </a:r>
            <a:r>
              <a:rPr lang="en-US" b="1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1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cepat</a:t>
            </a:r>
            <a:r>
              <a:rPr lang="en-US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, </a:t>
            </a:r>
            <a:r>
              <a:rPr lang="en-US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lebih</a:t>
            </a:r>
            <a:r>
              <a:rPr lang="en-US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1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ramah</a:t>
            </a:r>
            <a:r>
              <a:rPr lang="en-US" b="1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1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lingkungan</a:t>
            </a:r>
            <a:r>
              <a:rPr lang="en-US" b="1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serta</a:t>
            </a:r>
            <a:r>
              <a:rPr lang="en-US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lebih</a:t>
            </a:r>
            <a:r>
              <a:rPr lang="en-US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1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mudah</a:t>
            </a:r>
            <a:r>
              <a:rPr lang="en-US" b="1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1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dibuat</a:t>
            </a:r>
            <a:r>
              <a:rPr lang="en-US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.</a:t>
            </a:r>
          </a:p>
          <a:p>
            <a:pPr marL="0" indent="0">
              <a:buNone/>
            </a:pP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Roboto" panose="02000000000000000000" pitchFamily="2" charset="0"/>
              </a:rPr>
              <a:t>J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uga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memberikan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kebebasan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bagi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developer </a:t>
            </a:r>
            <a:r>
              <a:rPr lang="en-US" b="1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untuk</a:t>
            </a:r>
            <a:r>
              <a:rPr lang="en-US" b="1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1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memilih</a:t>
            </a:r>
            <a:r>
              <a:rPr lang="en-US" b="1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framework UI </a:t>
            </a:r>
            <a:r>
              <a:rPr lang="en-US" b="1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favorit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tanpa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perlu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khawatir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tentang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performa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atau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b="0" i="0" dirty="0" err="1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kompatibilitas</a:t>
            </a:r>
            <a:r>
              <a:rPr lang="en-US" b="0" i="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Roboto" panose="02000000000000000000" pitchFamily="2" charset="0"/>
              </a:rPr>
              <a:t>.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2" descr="Astro">
            <a:extLst>
              <a:ext uri="{FF2B5EF4-FFF2-40B4-BE49-F238E27FC236}">
                <a16:creationId xmlns:a16="http://schemas.microsoft.com/office/drawing/2014/main" id="{97906483-FB89-01FC-E8D6-3DC8D3958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921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67C58-8D41-E543-A6FA-F98F5ABF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C000"/>
                </a:solidFill>
              </a:rPr>
              <a:t>Fokus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fungsi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FB0C6-F3F0-F838-B189-D3B25C2798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b="1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Fokus</a:t>
            </a:r>
            <a:r>
              <a:rPr 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pada </a:t>
            </a:r>
            <a:r>
              <a:rPr lang="en-US" b="1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Konten</a:t>
            </a:r>
            <a:endParaRPr lang="en-US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öhne"/>
            </a:endParaRPr>
          </a:p>
          <a:p>
            <a:pPr algn="l"/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Astro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dirancang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untuk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membangun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situs web yang kaya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konten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,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termasuk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situs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pemasaran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, situs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penerbitan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, situs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dokumentasi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, blog,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portofolio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, dan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beberapa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situs e-commerce.</a:t>
            </a:r>
          </a:p>
          <a:p>
            <a:pPr algn="l"/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Berbeda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dengan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kebanyakan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kerangka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kerja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web modern yang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dirancang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untuk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membangun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aplikasi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web, Astro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lebih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cocok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untuk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membuat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pengalaman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yang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lebih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sederhana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di browser.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Ini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adalah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perbedaan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paling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penting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yang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perlu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dipahami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tentang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Astro.</a:t>
            </a:r>
          </a:p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2" descr="Astro">
            <a:extLst>
              <a:ext uri="{FF2B5EF4-FFF2-40B4-BE49-F238E27FC236}">
                <a16:creationId xmlns:a16="http://schemas.microsoft.com/office/drawing/2014/main" id="{9BAE61ED-0E65-6E3C-8384-C1DD4E0AE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878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14AB3-F159-1D7F-B923-EA53254BF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1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Cepat</a:t>
            </a:r>
            <a:r>
              <a:rPr 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1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Secara</a:t>
            </a:r>
            <a:r>
              <a:rPr 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Default</a:t>
            </a:r>
            <a:endParaRPr lang="en-US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öhne"/>
            </a:endParaRPr>
          </a:p>
          <a:p>
            <a:pPr marL="0" indent="0" algn="l">
              <a:buNone/>
            </a:pP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Situs web Astro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dapat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dimuat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40%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lebih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cepat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,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dengan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90%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lebih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sedikit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JavaScript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dibandingkan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dengan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situs yang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dibangun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dengan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kerangka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 React web yang paling </a:t>
            </a:r>
            <a:r>
              <a:rPr lang="en-US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populer</a:t>
            </a:r>
            <a:r>
              <a:rPr lang="en-US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öhne"/>
              </a:rPr>
              <a:t>.</a:t>
            </a:r>
          </a:p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2" descr="Astro">
            <a:extLst>
              <a:ext uri="{FF2B5EF4-FFF2-40B4-BE49-F238E27FC236}">
                <a16:creationId xmlns:a16="http://schemas.microsoft.com/office/drawing/2014/main" id="{E11E9087-28C1-2473-6834-2DA54B962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477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961B1-0651-C163-6FEB-951DEE3B5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All in 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B9670-32D0-6E6C-DA01-9130E1862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9385"/>
            <a:ext cx="10515600" cy="8159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membuat</a:t>
            </a:r>
            <a:r>
              <a:rPr lang="en-US" dirty="0"/>
              <a:t> project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bergabagai</a:t>
            </a:r>
            <a:r>
              <a:rPr lang="en-US" dirty="0"/>
              <a:t> framework </a:t>
            </a:r>
            <a:r>
              <a:rPr lang="en-US" dirty="0" err="1"/>
              <a:t>didalamnya</a:t>
            </a:r>
            <a:r>
              <a:rPr lang="en-US" dirty="0"/>
              <a:t>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project,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EF4FB76-91AC-425E-ADB8-2BF355F22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209" y="2407879"/>
            <a:ext cx="4547552" cy="376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Astro">
            <a:extLst>
              <a:ext uri="{FF2B5EF4-FFF2-40B4-BE49-F238E27FC236}">
                <a16:creationId xmlns:a16="http://schemas.microsoft.com/office/drawing/2014/main" id="{6F197816-D9E2-AC6F-064A-C896AD0B5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425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A07E1-ED10-23A9-E85D-A7B05CAE5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Structure project</a:t>
            </a:r>
          </a:p>
        </p:txBody>
      </p:sp>
      <p:pic>
        <p:nvPicPr>
          <p:cNvPr id="3" name="Picture 2" descr="Astro">
            <a:extLst>
              <a:ext uri="{FF2B5EF4-FFF2-40B4-BE49-F238E27FC236}">
                <a16:creationId xmlns:a16="http://schemas.microsoft.com/office/drawing/2014/main" id="{EE97A236-59FB-1D7B-4D8E-9DD60C2F6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B77D6C-43D9-291A-A9ED-EA9A3C7E01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8840" y="1298083"/>
            <a:ext cx="4793646" cy="555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223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016A5-9141-9C91-671C-F48042C39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Installation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DF98C2-B0CA-C0CB-E51A-5F4279EDF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598" y="3761437"/>
            <a:ext cx="6597583" cy="28311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D06A8A-A6CE-8FA6-0709-C265F14F4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598" y="1799199"/>
            <a:ext cx="7313794" cy="1853727"/>
          </a:xfrm>
          <a:prstGeom prst="rect">
            <a:avLst/>
          </a:prstGeom>
        </p:spPr>
      </p:pic>
      <p:pic>
        <p:nvPicPr>
          <p:cNvPr id="3" name="Picture 2" descr="Astro">
            <a:extLst>
              <a:ext uri="{FF2B5EF4-FFF2-40B4-BE49-F238E27FC236}">
                <a16:creationId xmlns:a16="http://schemas.microsoft.com/office/drawing/2014/main" id="{63CC314B-0923-27DA-5843-B3B699919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-64136"/>
            <a:ext cx="1767840" cy="176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882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341</TotalTime>
  <Words>336</Words>
  <Application>Microsoft Office PowerPoint</Application>
  <PresentationFormat>Widescreen</PresentationFormat>
  <Paragraphs>36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Roboto</vt:lpstr>
      <vt:lpstr>Söhne</vt:lpstr>
      <vt:lpstr>Office Theme</vt:lpstr>
      <vt:lpstr>PowerPoint Presentation</vt:lpstr>
      <vt:lpstr>Intro</vt:lpstr>
      <vt:lpstr>PowerPoint Presentation</vt:lpstr>
      <vt:lpstr>PowerPoint Presentation</vt:lpstr>
      <vt:lpstr>Fokus fungsi</vt:lpstr>
      <vt:lpstr>PowerPoint Presentation</vt:lpstr>
      <vt:lpstr>All in one</vt:lpstr>
      <vt:lpstr>Structure project</vt:lpstr>
      <vt:lpstr>Installation</vt:lpstr>
      <vt:lpstr>Import Component</vt:lpstr>
      <vt:lpstr>Layout</vt:lpstr>
      <vt:lpstr>Routing</vt:lpstr>
      <vt:lpstr>Routing </vt:lpstr>
      <vt:lpstr>PowerPoint Presentation</vt:lpstr>
      <vt:lpstr>Referensi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 sinar12</dc:creator>
  <cp:lastModifiedBy>diki krniawan</cp:lastModifiedBy>
  <cp:revision>10</cp:revision>
  <dcterms:created xsi:type="dcterms:W3CDTF">2023-11-09T22:11:13Z</dcterms:created>
  <dcterms:modified xsi:type="dcterms:W3CDTF">2026-04-09T04:17:49Z</dcterms:modified>
</cp:coreProperties>
</file>